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3" r:id="rId7"/>
    <p:sldId id="256" r:id="rId8"/>
    <p:sldId id="261" r:id="rId9"/>
    <p:sldId id="262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382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399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46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346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889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26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676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529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40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982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23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A467-AFCF-4C89-8BA9-E97177C579F9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4D1E-F472-4C7A-911E-A8A7CB5585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8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3812" r="14921" b="8676"/>
          <a:stretch/>
        </p:blipFill>
        <p:spPr>
          <a:xfrm rot="10800000">
            <a:off x="2051720" y="-1"/>
            <a:ext cx="4627789" cy="6846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6296" y="2606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29. 5.2020.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1304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Радна свеска 79.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905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/>
              <a:t>Провери, ако је потребно исправи грешке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896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49674" r="14921" b="8676"/>
          <a:stretch/>
        </p:blipFill>
        <p:spPr>
          <a:xfrm rot="10800000">
            <a:off x="-3" y="-1"/>
            <a:ext cx="9050307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4713" y="1700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35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016659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35     13      22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6887" y="2440629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99 – (35 + 22) = 99 – 57 = 42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2840739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У трећој кутији има 42 кликера.</a:t>
            </a:r>
            <a:endParaRPr lang="sr-Latn-R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8703" y="498823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85</a:t>
            </a:r>
            <a:r>
              <a:rPr lang="sr-Latn-RS" sz="2400" b="1" dirty="0"/>
              <a:t> – (</a:t>
            </a:r>
            <a:r>
              <a:rPr lang="sr-Cyrl-RS" sz="2400" b="1" dirty="0"/>
              <a:t>23</a:t>
            </a:r>
            <a:r>
              <a:rPr lang="sr-Latn-RS" sz="2400" b="1" dirty="0"/>
              <a:t> + </a:t>
            </a:r>
            <a:r>
              <a:rPr lang="sr-Cyrl-RS" sz="2400" b="1" dirty="0"/>
              <a:t>31</a:t>
            </a:r>
            <a:r>
              <a:rPr lang="sr-Latn-RS" sz="2400" b="1" dirty="0"/>
              <a:t>) = </a:t>
            </a:r>
            <a:r>
              <a:rPr lang="sr-Cyrl-RS" sz="2400" b="1" dirty="0"/>
              <a:t>85</a:t>
            </a:r>
            <a:r>
              <a:rPr lang="sr-Latn-RS" sz="2400" b="1" dirty="0"/>
              <a:t> – </a:t>
            </a:r>
            <a:r>
              <a:rPr lang="sr-Cyrl-RS" sz="2400" b="1" dirty="0"/>
              <a:t>54</a:t>
            </a:r>
            <a:r>
              <a:rPr lang="sr-Latn-RS" sz="2400" b="1" dirty="0"/>
              <a:t> = </a:t>
            </a:r>
            <a:r>
              <a:rPr lang="sr-Cyrl-RS" sz="2400" b="1" dirty="0"/>
              <a:t>31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1679" y="5805264"/>
            <a:ext cx="4313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У кутији је остала 31 чоколада.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382074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0618" r="16425" b="52432"/>
          <a:stretch/>
        </p:blipFill>
        <p:spPr>
          <a:xfrm rot="10800000">
            <a:off x="-6" y="44621"/>
            <a:ext cx="9111193" cy="2798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Arial" pitchFamily="34" charset="0"/>
                <a:cs typeface="Arial" pitchFamily="34" charset="0"/>
              </a:rPr>
              <a:t>22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210" y="143596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Arial" pitchFamily="34" charset="0"/>
                <a:cs typeface="Arial" pitchFamily="34" charset="0"/>
              </a:rPr>
              <a:t>22 + 12 = 34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935" y="1844824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Arial" pitchFamily="34" charset="0"/>
                <a:cs typeface="Arial" pitchFamily="34" charset="0"/>
              </a:rPr>
              <a:t>78 – (22 + 34) = 78 – 56 = 22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324" y="2204864"/>
            <a:ext cx="455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Arial" pitchFamily="34" charset="0"/>
                <a:cs typeface="Arial" pitchFamily="34" charset="0"/>
              </a:rPr>
              <a:t>Неда је уштедела 22 динара.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8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17678" r="17880" b="70943"/>
          <a:stretch/>
        </p:blipFill>
        <p:spPr>
          <a:xfrm rot="10800000">
            <a:off x="435" y="332656"/>
            <a:ext cx="8936620" cy="1878677"/>
          </a:xfrm>
          <a:prstGeom prst="rect">
            <a:avLst/>
          </a:prstGeom>
        </p:spPr>
      </p:pic>
      <p:sp>
        <p:nvSpPr>
          <p:cNvPr id="3" name="AutoShape 2" descr="Cute boy and girl with happy face - Download Free Vectors, Clip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" name="AutoShape 4" descr="Cute boy and girl with happy face - Download Free Vectors, Clipar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8608" r="7171"/>
          <a:stretch/>
        </p:blipFill>
        <p:spPr>
          <a:xfrm>
            <a:off x="2560533" y="2996952"/>
            <a:ext cx="2564002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270892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Мира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2099" r="85272" b="74305"/>
          <a:stretch/>
        </p:blipFill>
        <p:spPr>
          <a:xfrm rot="10800000" flipH="1">
            <a:off x="24056" y="3925772"/>
            <a:ext cx="729382" cy="521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0508" r="76110" b="74305"/>
          <a:stretch/>
        </p:blipFill>
        <p:spPr>
          <a:xfrm rot="6708457" flipH="1">
            <a:off x="894161" y="3833780"/>
            <a:ext cx="1094579" cy="7522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40622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+</a:t>
            </a:r>
            <a:endParaRPr lang="sr-Latn-R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4062263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= 36</a:t>
            </a:r>
            <a:endParaRPr lang="sr-Latn-R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2573" y="270892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Иво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2099" r="85272" b="74305"/>
          <a:stretch/>
        </p:blipFill>
        <p:spPr>
          <a:xfrm rot="10800000" flipH="1">
            <a:off x="5004048" y="3925771"/>
            <a:ext cx="729382" cy="5215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9001" y="39902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+</a:t>
            </a:r>
            <a:endParaRPr lang="sr-Latn-R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2099" r="85272" b="74305"/>
          <a:stretch/>
        </p:blipFill>
        <p:spPr>
          <a:xfrm rot="10800000" flipH="1">
            <a:off x="6107555" y="3990255"/>
            <a:ext cx="729382" cy="5215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45721" y="40201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+</a:t>
            </a:r>
            <a:endParaRPr lang="sr-Latn-R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0508" r="76110" b="74305"/>
          <a:stretch/>
        </p:blipFill>
        <p:spPr>
          <a:xfrm rot="6708457" flipH="1">
            <a:off x="6856590" y="3844975"/>
            <a:ext cx="1094579" cy="7522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97157" y="3975434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= 48</a:t>
            </a:r>
            <a:endParaRPr lang="sr-Latn-R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0437" y="1271994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48 – 36 = 12</a:t>
            </a:r>
            <a:endParaRPr lang="sr-Latn-R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56213" y="1671528"/>
            <a:ext cx="3572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Гумица кошта 12 динара.</a:t>
            </a:r>
            <a:endParaRPr lang="sr-Latn-R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67638" y="1234948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36 – 12 = 24</a:t>
            </a:r>
            <a:endParaRPr lang="sr-Latn-R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29257" y="1628800"/>
            <a:ext cx="3644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Оловка  кошта 24 динара.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3718062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7004" r="18227" b="83833"/>
          <a:stretch/>
        </p:blipFill>
        <p:spPr>
          <a:xfrm rot="10800000">
            <a:off x="107504" y="168820"/>
            <a:ext cx="8919413" cy="16561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5370" r="2577" b="3203"/>
          <a:stretch/>
        </p:blipFill>
        <p:spPr>
          <a:xfrm>
            <a:off x="2896278" y="2632502"/>
            <a:ext cx="3092334" cy="3316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2624" y="5949280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/>
              <a:t>76 – 26 = 50</a:t>
            </a:r>
            <a:endParaRPr lang="sr-Latn-R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4891" y="5944482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/>
              <a:t>24 + 26 = 50</a:t>
            </a:r>
            <a:endParaRPr lang="sr-Latn-R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4324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/>
              <a:t>26</a:t>
            </a:r>
            <a:endParaRPr lang="sr-Latn-R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011015"/>
            <a:ext cx="251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Брат   50 + 26 = 76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24968" y="920781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Сестра  50 – 26 = 24</a:t>
            </a:r>
            <a:endParaRPr lang="sr-Latn-R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98531" y="1332224"/>
            <a:ext cx="649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/>
              <a:t>Брат има 76 динара, а сестра 24 динара.</a:t>
            </a:r>
            <a:endParaRPr lang="sr-Latn-R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3881" y="410622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/>
              <a:t>- 26</a:t>
            </a:r>
            <a:endParaRPr lang="sr-Latn-R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48274" y="410714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+ 26</a:t>
            </a:r>
            <a:endParaRPr lang="sr-Latn-R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15677 0.00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2222" r="15770" b="9948"/>
          <a:stretch/>
        </p:blipFill>
        <p:spPr>
          <a:xfrm>
            <a:off x="1835696" y="10304"/>
            <a:ext cx="4423859" cy="6863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3652" y="620687"/>
            <a:ext cx="3079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Када будете </a:t>
            </a:r>
          </a:p>
          <a:p>
            <a:r>
              <a:rPr lang="sr-Cyrl-RS" sz="2400" b="1" dirty="0">
                <a:solidFill>
                  <a:srgbClr val="FF0000"/>
                </a:solidFill>
              </a:rPr>
              <a:t>расположени</a:t>
            </a:r>
          </a:p>
          <a:p>
            <a:r>
              <a:rPr lang="sr-Cyrl-RS" sz="2400" b="1" dirty="0">
                <a:solidFill>
                  <a:srgbClr val="FF0000"/>
                </a:solidFill>
              </a:rPr>
              <a:t>урадите овај задатак.</a:t>
            </a:r>
            <a:endParaRPr lang="sr-Latn-R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liday Programme - Baxter's Bud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" y="3319747"/>
            <a:ext cx="9036496" cy="35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836712"/>
            <a:ext cx="42250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Распуст!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Firework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34213"/>
            <a:ext cx="2743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axwell's Equations - Physics 29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14" y="0"/>
            <a:ext cx="27809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:1588012591 | Gif Animoto No Fireworks Clipart | HE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37" y="102445"/>
            <a:ext cx="3128752" cy="29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unning cliparts | Confetti Clipart Animations| (49)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" y="535222"/>
            <a:ext cx="9038984" cy="50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ix.com/wp-content/uploads/2016/06/Free-chalkboard-clipart-public-domain-chalkboard-clip-art-image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708" r="2203" b="-1061"/>
          <a:stretch/>
        </p:blipFill>
        <p:spPr bwMode="auto">
          <a:xfrm>
            <a:off x="-32603" y="20461"/>
            <a:ext cx="9176603" cy="64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6821" y="476672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Драги ђаци,</a:t>
            </a:r>
            <a:endParaRPr lang="sr-Latn-R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9436" y="4771499"/>
            <a:ext cx="2530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Велики поздрав,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8359" y="5157191"/>
            <a:ext cx="3133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учитељица Катарина</a:t>
            </a:r>
            <a:endParaRPr lang="sr-Latn-RS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fliegendes-Herz-nur-gif.gif (748×421) | Lustige emoticons, Emoji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23200"/>
            <a:ext cx="2016224" cy="1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4129" y="1145380"/>
            <a:ext cx="74321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Последњих једанаест недеља заједно смо  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663310"/>
            <a:ext cx="7358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писали, цратали, сабирали, одузимали ...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629" y="2204863"/>
            <a:ext cx="754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Много тога сте научили. Сада је време за 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472" y="2697307"/>
            <a:ext cx="14309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одмор.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588" y="3189750"/>
            <a:ext cx="76886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Желим вам срећан ваш први, велики, летњи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646816"/>
            <a:ext cx="1645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распуст.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588" y="4143877"/>
            <a:ext cx="69556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Радујем се сусрету са вама у септембру,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472" y="4516967"/>
            <a:ext cx="2756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нашој школи.</a:t>
            </a:r>
            <a:endParaRPr lang="sr-Latn-RS" sz="2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659" y="3674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29. 5. 2020. </a:t>
            </a:r>
            <a:endParaRPr lang="sr-Latn-R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228</Words>
  <Application>Microsoft Office PowerPoint</Application>
  <PresentationFormat>Projekcija na ekranu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Goran Barišić Vektor Art DOO</cp:lastModifiedBy>
  <cp:revision>27</cp:revision>
  <dcterms:created xsi:type="dcterms:W3CDTF">2020-05-07T16:37:38Z</dcterms:created>
  <dcterms:modified xsi:type="dcterms:W3CDTF">2020-05-27T09:04:16Z</dcterms:modified>
</cp:coreProperties>
</file>